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3" r:id="rId4"/>
    <p:sldId id="257" r:id="rId5"/>
    <p:sldId id="258" r:id="rId6"/>
    <p:sldId id="259" r:id="rId7"/>
    <p:sldId id="261" r:id="rId8"/>
    <p:sldId id="262" r:id="rId9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60100-74ED-A120-069D-5920E2414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D7344-33A8-8C8D-C826-6591CB0E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A482F-EAC1-CFAC-3103-51E62E8CB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9019E-7D49-ACBC-341A-C5048D46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8F8BF-FF39-EB6F-F096-A09F2E304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7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63134-ACAB-6935-054D-B7668366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74ABD-DB36-9EC7-7645-FF11C0A78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DD6CA-1D9D-CBC3-FE11-13BCCC88E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621E5-EAB4-42AD-E036-72BBED6D7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07272-4C0F-D4CD-DC71-EA00C729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1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BF47-7085-A38D-8148-C1B1088A9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BFAC8-A2CF-BB0A-5921-3E1F76C0F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9411F-BBF0-A930-45B0-C984A35A6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F92C6-B2B8-6E06-7C12-62D039F6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4062C-1412-FDE0-5F56-F0A98DF0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7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CEBD4-D005-DDA8-634A-CFBC8515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11F72-5B95-C825-97C1-E1007363D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36736-C1EE-2192-21D1-C635BB770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796FE-1DBE-5E36-ED8B-7E7BBE96A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CDF08-FFC8-BE8D-D5E7-6414F64B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84A73-0443-BB67-6E84-F74D092F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13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6CD57-3FC2-5429-F9B8-DF29337D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BF7FC-DBB5-4D5E-EAED-C48F35E7D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659F6-DEC0-29A3-1148-62EC772A9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3E87F-8201-056A-0DFF-3CE7DCDD7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B9A8C0-C7A8-FDA2-12A1-5092B8402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8F48BB-B9B6-0E81-01AA-9301BA1A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456A94-6050-F971-B178-0B17F346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CEDFE2-40D5-3CA0-F896-1DFA6AD0E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0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714A3-B6C7-66A2-E173-2E8F4305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C62AD-D6CB-1914-410C-CB06C8DF8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DEA3B-F97F-7427-1AE9-64ED1BFD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EA9D4-0DBF-735C-E384-7909E7C4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29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F59E34-B23D-9D6D-8A4B-3A9361923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72FF9A-3A22-4BBF-EE9C-86C629EA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A1D52-1AD4-E9E6-57C4-8F6560AAD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7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18A1-B014-DC4A-BF7E-74C4FE97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82C48-B70B-439E-210A-FE4196606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A51D3-91CB-B1EB-3AAB-E60D89BFC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D425B-080E-38C3-CB2B-3E3B1DB5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6117CC-34FB-8F99-9423-4A9EDF99A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B48B8-99B2-CAF5-80AD-5DC9CE41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E84EA-3A68-FE84-9B07-B6FF27EE4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08D3CE-565E-20E1-10CF-2FF48CBFCF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9F2C5-6FBB-6D19-5A1E-62ACC650B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89708-16AD-562E-F424-2E160AFA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168DD-2B33-3224-5023-D023C50BB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3629F-3F4E-539D-B3AE-2E8BDBFCD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7314-A7D5-C417-9DF9-30924628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54A2B-8CB7-F3A3-1EEE-26A6471CF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7D3C3-B977-AB8D-C22D-B00221FB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5C555-D965-7EE4-C79E-44F6110B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9940B-8B75-D86C-6D1B-9114810D2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2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652FFF-BD0A-F177-389D-DDE06F0721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596303-BE46-BCB2-6B13-A7F0CD0D6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CB841-3951-E734-8822-A381EFEAB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4EAB3-8E1C-73EF-8BF9-DD9A4CDC8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28EBA-108A-72DD-8FA6-A3AD9EA3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7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810AD-48A4-4405-2C4C-96EE100CC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94CBD-A2B7-77B4-8425-05D827A11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FC587-9ACF-6535-D9E9-77AEC640E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E20E64-3F1B-4B9C-BA00-A80E04354172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A6EDB-CDCB-C76F-91FE-DDCC22835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EE35C-7F36-6367-2F14-FF36EE5F4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20503A-0E75-4E1E-B8DD-3DC47D60F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8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erendipstudio.org/exchange/bioactivities/ecologicaldisturbanc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7DE9-B082-E799-8A64-C0D2D0145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04672"/>
            <a:ext cx="9649968" cy="3183128"/>
          </a:xfrm>
        </p:spPr>
        <p:txBody>
          <a:bodyPr>
            <a:normAutofit fontScale="90000"/>
          </a:bodyPr>
          <a:lstStyle/>
          <a:p>
            <a:r>
              <a:rPr lang="en-US" dirty="0"/>
              <a:t>Figures for</a:t>
            </a:r>
            <a:br>
              <a:rPr lang="en-US" dirty="0"/>
            </a:br>
            <a:r>
              <a:rPr lang="en-US" dirty="0"/>
              <a:t>Ecosystem Services</a:t>
            </a:r>
            <a:br>
              <a:rPr lang="en-US" dirty="0"/>
            </a:br>
            <a:r>
              <a:rPr lang="en-US" dirty="0"/>
              <a:t>- How Some Wild Animals Protect  Human 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EDC591-8C0B-997A-02DD-F50419F91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2816"/>
            <a:ext cx="9144000" cy="1014984"/>
          </a:xfrm>
        </p:spPr>
        <p:txBody>
          <a:bodyPr>
            <a:normAutofit fontScale="92500"/>
          </a:bodyPr>
          <a:lstStyle/>
          <a:p>
            <a:endParaRPr lang="en-US" u="sng" dirty="0">
              <a:solidFill>
                <a:srgbClr val="467886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u="sng" dirty="0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https://serendipstudio.org/exchange/bioactivities/ecologicaldisturbance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4955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F7CA9A-A23C-D144-1AE1-927290DD8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9" t="885" r="50985" b="24318"/>
          <a:stretch>
            <a:fillRect/>
          </a:stretch>
        </p:blipFill>
        <p:spPr>
          <a:xfrm>
            <a:off x="3028896" y="78368"/>
            <a:ext cx="5987904" cy="63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4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ng-billed Vulture">
            <a:extLst>
              <a:ext uri="{FF2B5EF4-FFF2-40B4-BE49-F238E27FC236}">
                <a16:creationId xmlns:a16="http://schemas.microsoft.com/office/drawing/2014/main" id="{61EA4D4E-AC0F-A52B-2633-D6CFD9EEF2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67" t="12093" r="34166" b="10465"/>
          <a:stretch>
            <a:fillRect/>
          </a:stretch>
        </p:blipFill>
        <p:spPr bwMode="auto">
          <a:xfrm>
            <a:off x="3733800" y="751204"/>
            <a:ext cx="4267200" cy="4779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3253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AD4297C-2E9C-B6EF-5CF5-58A32818C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52413"/>
            <a:ext cx="9525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639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patient was allegedly bitten by rat in Telangana hospital. (Image for representation: Reuters)">
            <a:extLst>
              <a:ext uri="{FF2B5EF4-FFF2-40B4-BE49-F238E27FC236}">
                <a16:creationId xmlns:a16="http://schemas.microsoft.com/office/drawing/2014/main" id="{1F8A3340-654B-AF13-8D1E-654F60491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1581150"/>
            <a:ext cx="657225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889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attacks have taken place in and around the town of Sitapur, northern India">
            <a:extLst>
              <a:ext uri="{FF2B5EF4-FFF2-40B4-BE49-F238E27FC236}">
                <a16:creationId xmlns:a16="http://schemas.microsoft.com/office/drawing/2014/main" id="{6228D5F9-7397-7EC1-82A1-945439D2A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7315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986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4794BC-EC7C-BFBB-766A-E7F22F022085}"/>
              </a:ext>
            </a:extLst>
          </p:cNvPr>
          <p:cNvSpPr txBox="1"/>
          <p:nvPr/>
        </p:nvSpPr>
        <p:spPr>
          <a:xfrm>
            <a:off x="3047238" y="32443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5" name="Picture 4" descr="A diagram of bats and bats&#10;&#10;AI-generated content may be incorrect.">
            <a:extLst>
              <a:ext uri="{FF2B5EF4-FFF2-40B4-BE49-F238E27FC236}">
                <a16:creationId xmlns:a16="http://schemas.microsoft.com/office/drawing/2014/main" id="{F6E07267-B839-EB49-BF22-7019776E69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37" t="12914" r="801" b="1316"/>
          <a:stretch>
            <a:fillRect/>
          </a:stretch>
        </p:blipFill>
        <p:spPr bwMode="auto">
          <a:xfrm>
            <a:off x="2142490" y="657810"/>
            <a:ext cx="8116244" cy="5173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2383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74E6AFA-942B-DE42-917D-533FE66E0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42925"/>
            <a:ext cx="9906000" cy="577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516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27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Figures for Ecosystem Services - How Some Wild Animals Protect  Human  Health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Waldron, Ingrid L</dc:creator>
  <cp:lastModifiedBy>Waldron, Ingrid L</cp:lastModifiedBy>
  <cp:revision>8</cp:revision>
  <cp:lastPrinted>2026-04-06T12:56:14Z</cp:lastPrinted>
  <dcterms:created xsi:type="dcterms:W3CDTF">2025-11-23T11:12:28Z</dcterms:created>
  <dcterms:modified xsi:type="dcterms:W3CDTF">2026-04-06T12:57:13Z</dcterms:modified>
</cp:coreProperties>
</file>